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nter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00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0799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Delivery Detective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2997994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E-Commerce Delivery Optimization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793790" y="452901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an intelligent, data-driven system that analyzes delivery issues using NLP, computer vision, weather data, and advanced AI analytics to optimize routes, enhance resilience, and elevate customer satisfaction.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357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04C8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Vaishnawi Pandey (24MBMB08)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2962"/>
            <a:ext cx="630912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Delivery Challenge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00419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Pain Points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6030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delays and route inefficiency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45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packaging causing damage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87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Fragmented data across systems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296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Unpredictable delivery reliability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00419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Approach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599521" y="56030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Fuse AI with multi-source data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45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root causes systematically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87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Quantify resilience with DRI metric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296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transparent, explainable insights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95C56-C357-A97C-7D52-40D5C272278A}"/>
              </a:ext>
            </a:extLst>
          </p:cNvPr>
          <p:cNvSpPr/>
          <p:nvPr/>
        </p:nvSpPr>
        <p:spPr>
          <a:xfrm>
            <a:off x="12712390" y="7515922"/>
            <a:ext cx="1839951" cy="5798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613" y="652820"/>
            <a:ext cx="5360313" cy="669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4613" y="1731169"/>
            <a:ext cx="132011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data pipeline integrating customer feedback, environmental conditions, and logistics data through advanced AI layers.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4613" y="2287548"/>
            <a:ext cx="20419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4613" y="2611636"/>
            <a:ext cx="6498431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714613" y="2759393"/>
            <a:ext cx="2680097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Gathering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14613" y="3216831"/>
            <a:ext cx="649843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reviews, weather feeds, package images, GPS coordinates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17237" y="2287548"/>
            <a:ext cx="20419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7237" y="2611636"/>
            <a:ext cx="6498550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7417237" y="2759393"/>
            <a:ext cx="2680097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417237" y="3216831"/>
            <a:ext cx="649855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 scoring, weather severity, damage indicators, route metrics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4613" y="4227552"/>
            <a:ext cx="20419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4613" y="4551640"/>
            <a:ext cx="6498431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714613" y="4699397"/>
            <a:ext cx="2680097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Modeling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14613" y="5156835"/>
            <a:ext cx="649843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for sentiment, computer vision for damage, analytics for DRI computation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17237" y="4227552"/>
            <a:ext cx="20419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7237" y="4551640"/>
            <a:ext cx="6498550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8" name="Text 16"/>
          <p:cNvSpPr/>
          <p:nvPr/>
        </p:nvSpPr>
        <p:spPr>
          <a:xfrm>
            <a:off x="7417237" y="4699397"/>
            <a:ext cx="2680097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Querying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417237" y="5156835"/>
            <a:ext cx="649855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 engine with FAISS and LLMs for context-aware recommendations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4613" y="6167557"/>
            <a:ext cx="20419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4613" y="6491645"/>
            <a:ext cx="6498431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22" name="Text 20"/>
          <p:cNvSpPr/>
          <p:nvPr/>
        </p:nvSpPr>
        <p:spPr>
          <a:xfrm>
            <a:off x="714613" y="6639401"/>
            <a:ext cx="2680097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Route Optimization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14613" y="7096839"/>
            <a:ext cx="649843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NetworkX and OR-Tools for cost minimization and efficiency gains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17237" y="6167557"/>
            <a:ext cx="20419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417237" y="6491645"/>
            <a:ext cx="6498550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26" name="Text 24"/>
          <p:cNvSpPr/>
          <p:nvPr/>
        </p:nvSpPr>
        <p:spPr>
          <a:xfrm>
            <a:off x="7417237" y="6639401"/>
            <a:ext cx="2736294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Dashboard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417237" y="7096839"/>
            <a:ext cx="649855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visualization with maps, insights, and real-time analytics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6BAD3A-A1F5-AC14-1815-9F19BD6895DA}"/>
              </a:ext>
            </a:extLst>
          </p:cNvPr>
          <p:cNvSpPr/>
          <p:nvPr/>
        </p:nvSpPr>
        <p:spPr>
          <a:xfrm>
            <a:off x="12712390" y="7527073"/>
            <a:ext cx="1839951" cy="630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331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&amp; Impact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991082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09874" y="30228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 Reduction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3531037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travel cost per route optimized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0084" y="1991082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529768" y="30228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Modules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200084" y="3531037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 insights, RAG Q&amp;A, route optimization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4597003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Achievements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6280190" y="53837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integrated DRI dataset combining sentiment, weather, and damage signals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1888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Deployed RAG engine for intelligent document-based querying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6310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low-DRI locations requiring logistic improvements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70732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Validated weather and sentiment as top delay risk predictors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CBFB39-57A6-73CF-8415-9A07A78AF03E}"/>
              </a:ext>
            </a:extLst>
          </p:cNvPr>
          <p:cNvSpPr/>
          <p:nvPr/>
        </p:nvSpPr>
        <p:spPr>
          <a:xfrm>
            <a:off x="12723541" y="7593980"/>
            <a:ext cx="1795347" cy="509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85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Path Forward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732955"/>
            <a:ext cx="3664744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19673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2475548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Multimodal AI fusion, real-time API deployment, advanced analytics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1732955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19673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Sustainability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182" y="247554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CO₂ tracking, route efficiency, green logistics optimization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025503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2599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476809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Open-source dataset, public demo, industry collaboration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705594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Impact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6280190" y="649235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delivery reliability drives customer satisfaction while providing logistics managers with actionable intelligence to support sustainable, data-driven e-commerce operations at scale.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B15ED0-E9FB-BAE6-BDD4-CFE516AC6916}"/>
              </a:ext>
            </a:extLst>
          </p:cNvPr>
          <p:cNvSpPr/>
          <p:nvPr/>
        </p:nvSpPr>
        <p:spPr>
          <a:xfrm>
            <a:off x="12712390" y="7581067"/>
            <a:ext cx="1773044" cy="537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Screen Recording 17">
            <a:hlinkClick r:id="" action="ppaction://media"/>
            <a:extLst>
              <a:ext uri="{FF2B5EF4-FFF2-40B4-BE49-F238E27FC236}">
                <a16:creationId xmlns:a16="http://schemas.microsoft.com/office/drawing/2014/main" id="{CC48D838-F702-035E-733D-531A9A939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93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317</Words>
  <Application>Microsoft Office PowerPoint</Application>
  <PresentationFormat>Custom</PresentationFormat>
  <Paragraphs>61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Petrona Light</vt:lpstr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vaishnawi pandey</dc:creator>
  <cp:lastModifiedBy>Vaishnawi Pandey</cp:lastModifiedBy>
  <cp:revision>4</cp:revision>
  <dcterms:created xsi:type="dcterms:W3CDTF">2025-11-11T17:00:50Z</dcterms:created>
  <dcterms:modified xsi:type="dcterms:W3CDTF">2025-11-13T06:16:17Z</dcterms:modified>
</cp:coreProperties>
</file>